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11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40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174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8142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12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692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301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74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1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52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72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49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98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80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243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28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4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17A801C-5888-4EF7-BEE3-CA2E1BFBC2BE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7084E-F039-4F1E-84BB-6DDDC87E2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036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"/>
            <a:ext cx="1219795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" y="3185652"/>
            <a:ext cx="120199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МУЗЫКАЛЬНЫЙ  </a:t>
            </a:r>
            <a:r>
              <a:rPr lang="ru-RU" sz="4800" b="1" dirty="0" smtClean="0"/>
              <a:t>ГОД</a:t>
            </a:r>
          </a:p>
          <a:p>
            <a:pPr algn="ctr"/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>(структура  занятий по музыкальному развитию детей  и  план </a:t>
            </a:r>
            <a:r>
              <a:rPr lang="ru-RU" sz="2800" b="1" dirty="0" smtClean="0"/>
              <a:t>праздничных мероприятий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>2018 – 2019 г</a:t>
            </a:r>
            <a:r>
              <a:rPr lang="ru-RU" sz="2800" b="1" dirty="0" smtClean="0"/>
              <a:t>. в подготовительной группе)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1433" y="937550"/>
            <a:ext cx="60805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ГБДОУ № 8 Адмиралтейского р-на </a:t>
            </a:r>
            <a:r>
              <a:rPr lang="ru-RU" b="1" dirty="0" smtClean="0"/>
              <a:t>СПб</a:t>
            </a:r>
          </a:p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Музыкальный руководитель - О.Л. Нестерова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67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347241"/>
            <a:ext cx="10974871" cy="1469431"/>
          </a:xfrm>
        </p:spPr>
        <p:txBody>
          <a:bodyPr/>
          <a:lstStyle/>
          <a:p>
            <a:pPr algn="just"/>
            <a:r>
              <a:rPr lang="ru-RU" sz="3600" b="1" i="1" dirty="0" smtClean="0"/>
              <a:t>   Только </a:t>
            </a:r>
            <a:r>
              <a:rPr lang="ru-RU" sz="3600" b="1" i="1" dirty="0"/>
              <a:t>музыка имеет силу формировать характер… При помощи музыки можно научить себя развивать правильные чувства. </a:t>
            </a:r>
            <a:r>
              <a:rPr lang="ru-RU" sz="3600" b="1" i="1" dirty="0" smtClean="0"/>
              <a:t>      </a:t>
            </a:r>
            <a:r>
              <a:rPr lang="ru-RU" sz="2800" b="1" i="1" dirty="0" smtClean="0"/>
              <a:t>Аристотель</a:t>
            </a:r>
            <a:endParaRPr lang="ru-RU" sz="2800" b="1" i="1" dirty="0"/>
          </a:p>
        </p:txBody>
      </p:sp>
      <p:pic>
        <p:nvPicPr>
          <p:cNvPr id="1026" name="Picture 2" descr="http://img1.liveinternet.ru/images/attach/c/9/107/262/107262009_large_1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3010" y="2226999"/>
            <a:ext cx="3566038" cy="471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useum.ru/museum/primitiv/catalog/JD_0013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111" y="2610062"/>
            <a:ext cx="3069703" cy="416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0.liveinternet.ru/images/attach/c/4/123/218/123218830_12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0704" y="3066173"/>
            <a:ext cx="2939969" cy="370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34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4548" y="1266350"/>
            <a:ext cx="10806853" cy="701220"/>
          </a:xfrm>
        </p:spPr>
        <p:txBody>
          <a:bodyPr/>
          <a:lstStyle/>
          <a:p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/>
              <a:t/>
            </a:r>
            <a:br>
              <a:rPr lang="ru-RU" sz="4000" b="1" i="1" dirty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/>
              <a:t/>
            </a:r>
            <a:br>
              <a:rPr lang="ru-RU" sz="4000" b="1" i="1" dirty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/>
              <a:t/>
            </a:r>
            <a:br>
              <a:rPr lang="ru-RU" sz="4000" b="1" i="1" dirty="0"/>
            </a:br>
            <a:r>
              <a:rPr lang="ru-RU" sz="4000" b="1" i="1" dirty="0" smtClean="0"/>
              <a:t>                                                                                 Разделы   </a:t>
            </a:r>
            <a:r>
              <a:rPr lang="ru-RU" sz="4000" b="1" i="1" dirty="0"/>
              <a:t>( структура )  музыкального  </a:t>
            </a:r>
            <a:r>
              <a:rPr lang="ru-RU" sz="4000" b="1" i="1" dirty="0" smtClean="0"/>
              <a:t>занятия:</a:t>
            </a:r>
            <a:r>
              <a:rPr lang="ru-RU" sz="4000" b="1" i="1" smtClean="0"/>
              <a:t/>
            </a:r>
            <a:br>
              <a:rPr lang="ru-RU" sz="4000" b="1" i="1" smtClean="0"/>
            </a:br>
            <a:r>
              <a:rPr lang="ru-RU" sz="4000" b="1" smtClean="0"/>
              <a:t>1.</a:t>
            </a:r>
            <a:r>
              <a:rPr lang="ru-RU" sz="3200" b="1" smtClean="0"/>
              <a:t>ПРИВЕТСТВИЕ 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5593080"/>
            <a:ext cx="882565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4548" y="1967570"/>
            <a:ext cx="11599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3200" b="1" dirty="0" smtClean="0"/>
              <a:t>2.МУЗЫКАЛЬНО-РИТМИЧЕСКИЕ</a:t>
            </a:r>
            <a:r>
              <a:rPr lang="ru-RU" b="1" dirty="0" smtClean="0"/>
              <a:t>   </a:t>
            </a:r>
            <a:r>
              <a:rPr lang="ru-RU" sz="3200" b="1" dirty="0" smtClean="0"/>
              <a:t>ДВИЖЕНИЯ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4548" y="2594879"/>
            <a:ext cx="99991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3. РАЗВИТИЕ  ЧУВСТВА  </a:t>
            </a:r>
          </a:p>
          <a:p>
            <a:r>
              <a:rPr lang="ru-RU" sz="3200" b="1" dirty="0" smtClean="0"/>
              <a:t>РИТМА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8224" y="3679776"/>
            <a:ext cx="9282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4. ПАЛЬЧИКОВЫЕ  ИГРЫ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8224" y="4336361"/>
            <a:ext cx="7622709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5.СЛУШАНИЕ  МУЗЫКИ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r>
              <a:rPr lang="ru-RU" sz="3200" b="1" dirty="0" smtClean="0"/>
              <a:t>6. ПЕНИЕ, РАСПЕВАНИЕ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7.ПЛЯСКА, ИГРА</a:t>
            </a:r>
          </a:p>
          <a:p>
            <a:endParaRPr lang="ru-RU" sz="3200" b="1" dirty="0" smtClean="0"/>
          </a:p>
          <a:p>
            <a:r>
              <a:rPr lang="ru-RU" sz="3200" b="1" dirty="0"/>
              <a:t>	</a:t>
            </a:r>
            <a:r>
              <a:rPr lang="ru-RU" sz="3200" b="1" dirty="0" smtClean="0"/>
              <a:t>							:: 												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3105" y="2766700"/>
            <a:ext cx="6988895" cy="409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036" y="2989943"/>
            <a:ext cx="12267140" cy="36140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4" y="575733"/>
            <a:ext cx="9601610" cy="1595718"/>
          </a:xfrm>
        </p:spPr>
        <p:txBody>
          <a:bodyPr/>
          <a:lstStyle/>
          <a:p>
            <a:pPr algn="ctr"/>
            <a:r>
              <a:rPr lang="ru-RU" sz="4800" b="1" i="1" dirty="0" smtClean="0"/>
              <a:t>ЗДРАВСТВУЙ,  ДЕТСКИЙ  САД!		(сентябрь)</a:t>
            </a:r>
            <a:endParaRPr lang="ru-RU" sz="4800" b="1" i="1" dirty="0"/>
          </a:p>
        </p:txBody>
      </p:sp>
      <p:pic>
        <p:nvPicPr>
          <p:cNvPr id="2050" name="Picture 2" descr="http://dou155.edu.sarkomobr.ru/files/large/2141f7b06e2151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319" y="2293258"/>
            <a:ext cx="4490967" cy="431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elsad27.ru/wp-content/themes/citizen-journal/library/images/enot-icon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861" y="2699934"/>
            <a:ext cx="3165458" cy="390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14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447</TotalTime>
  <Words>46</Words>
  <Application>Microsoft Office PowerPoint</Application>
  <PresentationFormat>Широкоэкранный</PresentationFormat>
  <Paragraphs>17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Ион</vt:lpstr>
      <vt:lpstr>Презентация PowerPoint</vt:lpstr>
      <vt:lpstr>   Только музыка имеет силу формировать характер… При помощи музыки можно научить себя развивать правильные чувства.       Аристотель</vt:lpstr>
      <vt:lpstr>                                                                                       Разделы   ( структура )  музыкального  занятия: 1.ПРИВЕТСТВИЕ </vt:lpstr>
      <vt:lpstr>ЗДРАВСТВУЙ,  ДЕТСКИЙ  САД!  (сентябрь)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Смольникова</dc:creator>
  <cp:lastModifiedBy>Светлана Смольникова</cp:lastModifiedBy>
  <cp:revision>36</cp:revision>
  <dcterms:created xsi:type="dcterms:W3CDTF">2018-09-05T13:42:25Z</dcterms:created>
  <dcterms:modified xsi:type="dcterms:W3CDTF">2018-09-26T12:36:16Z</dcterms:modified>
</cp:coreProperties>
</file>